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A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566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2026-03-27T14:04:38Z</dcterms:modified>
  <cp:revision>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